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presProps" Target="presProps.xml"/>
  <Relationship Id="rId68" Type="http://schemas.openxmlformats.org/officeDocument/2006/relationships/viewProps" Target="viewProps.xml"/>
  <Relationship Id="rId6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030092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353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454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555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656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757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858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959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06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161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262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363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464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Theme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64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2022-12-17T13:44:11Z</dcterms:created>
  <dcterms:modified xsi:type="dcterms:W3CDTF">2022-12-17T13:44:11Z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